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7CD98B-86AC-452F-83AB-AE7012296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4CD970-BE3B-48C1-9D86-E348958EA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02DC8-2E0D-4F60-A34F-43009F73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470CAC-0162-47F0-BA23-619FC7C92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603E49-84A1-42AE-9F78-57F5F78E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EF863-A3B5-4470-8F48-1ECC83E6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CC6432-C147-4F9C-9D9B-EB9A6241A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9D1976-96A8-4773-A05F-6A834CE4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9EDDB3-61AF-4F7E-B8EC-5CCACE98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B32BA-8351-4612-80A7-F2543E388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F6B93A1-4FC4-46B5-BB99-3C59811C2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AB566A-E023-4381-8A3C-C2674FB8E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F67BA7-3716-4AEB-BA70-B6DD9EF7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CDC6F5-ADAC-4D5F-AB51-B099DEF6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4C5C69-2664-45C0-A689-AE4154A6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2FC865-68B4-42BB-9E6C-16EE2E78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2D26DD-930C-4079-96FA-8B5740B95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D327B-911B-478F-8886-B64CFE72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659C1-09E1-4434-8DF5-A6CB4568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D5B4E5-FD5E-4B3F-9643-A2A08FFB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1ECDE-8D2C-4D65-89EC-E3383B65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773D78-BFD9-411F-BDB6-DD75A3539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242987-62F5-4995-AEAB-D53AF915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0DD937-373C-40D1-938A-BE7F5C6B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F8B3C1-89C1-4EDA-96B4-41577D22A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81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5327E-084C-4D4D-9DBA-012C334C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1B6C29-C1A8-49B9-8322-3CA1EC704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C6A9D1-F53B-4DA8-AA73-2392CFD7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3B480-2274-4839-8321-810E80D9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2BAC76-4382-4D5F-8E26-1F2CAF58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CE9D17-8D29-4A84-8415-FC2D1A49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53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91462-D634-48CF-B512-F1FD88D3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545072-A548-4868-828E-E07085F77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26F67F-0830-4D7A-9B7C-8F6C037CD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575672-B8BC-4586-BA60-7981D1E58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956CD5-8A21-4472-924A-3F133B2592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D0EBDC-425B-416F-A44A-5FB32FE2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5F6A3E-0070-4871-82EC-790451A7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9E9973-A619-4E11-A487-95992826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15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A37AA-68D4-4889-9401-040EB4A4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048894-C450-40D9-A59F-24841092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C1C6F03-26CE-4259-AA98-F22E6CCE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E0D832-E87F-4697-B1AF-9BE512CB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88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4F39CD-1265-493F-8091-5F7FCE93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453405-3470-4CAC-9D90-E0A9B2C7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F24ECF-B203-487A-B7DD-1C8DCDB8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70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BE071-2C7C-4AA0-B9C4-14C21195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2A9AA7-9275-41A5-B307-B7DBA5DB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FE8C4A-7E95-4F12-8F38-638A38455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A5EB2A-5597-4E6D-A0B0-43C3992A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7F5A73-FE79-4244-8932-284C71D8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DB9F42-BBD4-4952-A5F8-9A8EA470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96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6F0A7D-7142-4C67-B646-D9511611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F24D8D-87E0-4A8C-948B-515DA6529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518ECA-8ABA-41F5-8CA8-6C2AF75FD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4E6EDD-46FC-4E08-8BAC-E06EF2F1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877D45-709F-4212-B10D-A5B4176E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2D042B-36A2-4BE9-91BB-38203F39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3A0C45-0805-4074-8503-A75B1F362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7D14A7-7700-4315-A57B-AFBD33277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EC426A-8F9E-41B4-B0E8-10B37EEC3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605E-8955-426F-B17C-C85DFED52509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44962C-FB50-48B0-AC8A-0A45C411D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C01405-3959-4EE9-AFB8-F8F32942F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341E-C367-4447-832F-E33A95E07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05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87700" y="371659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個人番号カード顔写真・入所（入院）証明書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多度津町長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4" y="1817601"/>
          <a:ext cx="6496256" cy="18781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48056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503699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243523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900978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8279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  <a:tr h="38279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入所（入院）年月日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4" y="4026036"/>
            <a:ext cx="859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私は、上記個人番号カード交付申請者が、貼付した写真の者と同一人物であること、現在、当施設（医療機関）に入所（入院）しており、今後長期間入所（入院）する見込みであることを証明します。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</p:spTree>
    <p:extLst>
      <p:ext uri="{BB962C8B-B14F-4D97-AF65-F5344CB8AC3E}">
        <p14:creationId xmlns:p14="http://schemas.microsoft.com/office/powerpoint/2010/main" val="287868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弘利</dc:creator>
  <cp:lastModifiedBy>田中 弘利</cp:lastModifiedBy>
  <cp:revision>1</cp:revision>
  <dcterms:created xsi:type="dcterms:W3CDTF">2023-02-13T10:02:28Z</dcterms:created>
  <dcterms:modified xsi:type="dcterms:W3CDTF">2023-02-13T10:03:23Z</dcterms:modified>
</cp:coreProperties>
</file>