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7CD98B-86AC-452F-83AB-AE70122961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04CD970-BE3B-48C1-9D86-E348958EA6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B02DC8-2E0D-4F60-A34F-43009F738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5605E-8955-426F-B17C-C85DFED52509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470CAC-0162-47F0-BA23-619FC7C92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603E49-84A1-42AE-9F78-57F5F78EB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3341E-C367-4447-832F-E33A95E076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50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8EF863-A3B5-4470-8F48-1ECC83E6E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3CC6432-C147-4F9C-9D9B-EB9A6241A6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9D1976-96A8-4773-A05F-6A834CE4E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5605E-8955-426F-B17C-C85DFED52509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9EDDB3-61AF-4F7E-B8EC-5CCACE988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BB32BA-8351-4612-80A7-F2543E388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3341E-C367-4447-832F-E33A95E076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4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F6B93A1-4FC4-46B5-BB99-3C59811C24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BAB566A-E023-4381-8A3C-C2674FB8E0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F67BA7-3716-4AEB-BA70-B6DD9EF70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5605E-8955-426F-B17C-C85DFED52509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CDC6F5-ADAC-4D5F-AB51-B099DEF67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4C5C69-2664-45C0-A689-AE4154A63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3341E-C367-4447-832F-E33A95E076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618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2FC865-68B4-42BB-9E6C-16EE2E78B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92D26DD-930C-4079-96FA-8B5740B95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9D327B-911B-478F-8886-B64CFE725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5605E-8955-426F-B17C-C85DFED52509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9659C1-09E1-4434-8DF5-A6CB45680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D5B4E5-FD5E-4B3F-9643-A2A08FFBF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3341E-C367-4447-832F-E33A95E076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1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E1ECDE-8D2C-4D65-89EC-E3383B658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0773D78-BFD9-411F-BDB6-DD75A3539C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242987-62F5-4995-AEAB-D53AF9156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5605E-8955-426F-B17C-C85DFED52509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0DD937-373C-40D1-938A-BE7F5C6B7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F8B3C1-89C1-4EDA-96B4-41577D22A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3341E-C367-4447-832F-E33A95E076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813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B5327E-084C-4D4D-9DBA-012C334C0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1B6C29-C1A8-49B9-8322-3CA1EC704F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EC6A9D1-F53B-4DA8-AA73-2392CFD7AC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623B480-2274-4839-8321-810E80D90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5605E-8955-426F-B17C-C85DFED52509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B2BAC76-4382-4D5F-8E26-1F2CAF581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9CE9D17-8D29-4A84-8415-FC2D1A49E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3341E-C367-4447-832F-E33A95E076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533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291462-D634-48CF-B512-F1FD88D32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545072-A548-4868-828E-E07085F77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A26F67F-0830-4D7A-9B7C-8F6C037CD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0575672-B8BC-4586-BA60-7981D1E58F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3956CD5-8A21-4472-924A-3F133B2592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ED0EBDC-425B-416F-A44A-5FB32FE23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5605E-8955-426F-B17C-C85DFED52509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85F6A3E-0070-4871-82EC-790451A72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59E9973-A619-4E11-A487-95992826F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3341E-C367-4447-832F-E33A95E076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15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CA37AA-68D4-4889-9401-040EB4A41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3048894-C450-40D9-A59F-24841092E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5605E-8955-426F-B17C-C85DFED52509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C1C6F03-26CE-4259-AA98-F22E6CCEC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0E0D832-E87F-4697-B1AF-9BE512CBF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3341E-C367-4447-832F-E33A95E076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884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04F39CD-1265-493F-8091-5F7FCE937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5605E-8955-426F-B17C-C85DFED52509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8453405-3470-4CAC-9D90-E0A9B2C7C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6F24ECF-B203-487A-B7DD-1C8DCDB8E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3341E-C367-4447-832F-E33A95E076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702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BE071-2C7C-4AA0-B9C4-14C21195F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2A9AA7-9275-41A5-B307-B7DBA5DB8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FFE8C4A-7E95-4F12-8F38-638A384552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8A5EB2A-5597-4E6D-A0B0-43C3992A9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5605E-8955-426F-B17C-C85DFED52509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7F5A73-FE79-4244-8932-284C71D8E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6DB9F42-BBD4-4952-A5F8-9A8EA470D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3341E-C367-4447-832F-E33A95E076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8966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6F0A7D-7142-4C67-B646-D9511611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5F24D8D-87E0-4A8C-948B-515DA65295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4518ECA-8ABA-41F5-8CA8-6C2AF75FD0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4E6EDD-46FC-4E08-8BAC-E06EF2F12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5605E-8955-426F-B17C-C85DFED52509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E877D45-709F-4212-B10D-A5B4176E7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92D042B-36A2-4BE9-91BB-38203F395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3341E-C367-4447-832F-E33A95E076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41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43A0C45-0805-4074-8503-A75B1F362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7D14A7-7700-4315-A57B-AFBD33277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EC426A-8F9E-41B4-B0E8-10B37EEC34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5605E-8955-426F-B17C-C85DFED52509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44962C-FB50-48B0-AC8A-0A45C411D0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C01405-3959-4EE9-AFB8-F8F32942F9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3341E-C367-4447-832F-E33A95E076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2053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187700" y="371659"/>
            <a:ext cx="477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個人番号カード顔写真・入所（入院）証明書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08336" y="740992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多度津町長　様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1466644" y="1817601"/>
          <a:ext cx="6496256" cy="18781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848056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503699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243523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900978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8279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  <a:tr h="38279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入所（入院）年月日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8411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573845" y="1817602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66644" y="4026036"/>
            <a:ext cx="8591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私は、上記個人番号カード交付申請者が、貼付した写真の者と同一人物であること、現在、当施設（医療機関）に入所（入院）しており、今後長期間入所（入院）する見込みであることを証明します。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66645" y="1484789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/>
          </p:nvPr>
        </p:nvGraphicFramePr>
        <p:xfrm>
          <a:off x="1466645" y="4987875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1466645" y="4680099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（施設長記載）</a:t>
            </a:r>
            <a:endParaRPr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131845" y="740992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</p:spTree>
    <p:extLst>
      <p:ext uri="{BB962C8B-B14F-4D97-AF65-F5344CB8AC3E}">
        <p14:creationId xmlns:p14="http://schemas.microsoft.com/office/powerpoint/2010/main" val="2878685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ワイド画面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明朝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 弘利</dc:creator>
  <cp:lastModifiedBy>田中 弘利</cp:lastModifiedBy>
  <cp:revision>1</cp:revision>
  <dcterms:created xsi:type="dcterms:W3CDTF">2023-02-13T10:02:28Z</dcterms:created>
  <dcterms:modified xsi:type="dcterms:W3CDTF">2023-02-13T10:03:23Z</dcterms:modified>
</cp:coreProperties>
</file>