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909D67-A43E-40CF-A266-2BE63B985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8F4BBF-2237-4C07-9FC7-596FBCBC2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22448B-DCA6-4801-A2F2-9D869DD9E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17E2F5-E280-409F-B07A-0B370724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1447E-CF06-4A8F-9F5C-F839A23D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30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433BBB-8A44-429D-AAB5-C505E083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8F1C87-D320-4BAF-98FD-ABD53D68A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2757A2-7F75-4F81-ADD3-FC207031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458755-FCC1-400E-942B-9E5963B07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B61091-D4EE-4787-86D0-BB208BCD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96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044436D-8B54-451C-8642-4B6E119688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B960D3-0BDF-481C-8772-8665799B1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7E5FD7-6EDD-4B74-8901-BDCBB69D7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611069-9426-4808-8462-B392A030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823FA9-442F-4233-A4A4-2A49B7DD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0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79570E-C2C4-4802-9B7B-9989E754A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EE46B-4340-4955-B4BC-B16FD529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AB9A5-B507-49B0-B6D7-FFBE21226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56760A-271B-4BE9-8D75-4A14FB7D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88614-7999-4422-B547-BB5D3739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8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A94DD4-39AF-4073-9AC9-1CF2CB14E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F26CB9-FC25-4D11-83B5-6D8243A49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86E069-E420-4EDF-894F-D36E37EA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991685-2A94-496B-A9B7-AA459F7A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4F6DF0-3C96-4CE8-82FD-47C5E3261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8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656893-A539-4353-9520-C07D4C37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F79E87-9B82-4BFC-B500-C2FE2DE22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745EBD-CF4E-4B26-B2BD-B713F104E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61D85A-33F2-47C4-8278-2B21EF00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C97051-D0E4-4460-BEA2-CE88DA90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17C2E6-2CA9-4B66-BCC2-812BB988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66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C4F1D-6565-48EF-82B6-8A9B9F261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7FC94-C486-42EF-BC98-A722A1B68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2EE1DB-EB11-409C-A1E2-09CC9BDB4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297E308-28A6-4A0E-8134-D53EF31CA5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7EA40FA-F6F0-43E8-85AA-97F587E24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EA316FE-9BA7-4678-93BF-73BACD51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00543C-0B3A-4842-B760-DEB4795D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F42E9CA-F2BE-497E-8BCC-FC751F9D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50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868D-F7ED-46C3-AD93-74533A0E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0C1467-988D-4926-BA68-927B23E00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CED1E7-89AF-426D-8478-2FC53ECB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36E3E5-51E2-49B4-86B9-B0786A3C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0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ED61A0-0947-4896-BA1F-80FAE018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0580B21-2A70-4CAF-ABC2-CE4B6A56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B214FE-22E5-408B-864C-331CB341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29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6B415-0AAE-403B-AF40-99F00B112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190029-1518-46F1-A8FA-B4FA42D1C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339B1D-B03A-4247-9852-946091D20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F3A4B4-2E02-45AB-B35E-F9EA907EF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B08421-5228-4456-ADE4-41CAE86E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C729E4-B5A0-4474-A105-CAF5F59FC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72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68B63-0894-43BD-B40B-CB18C35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DD47962-B9E7-49A5-A3F1-2B3ED85818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8F30DE-407B-46D1-AD68-346660277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0FE280-1AFB-48D6-BFBB-1D655F03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D258FF-46A6-45CF-9480-4E05F4D5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E1F56B-A790-4BF6-A100-75E69B4CA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35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5F22B97-F726-49EE-B1B1-7D833D4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475103-9B40-4066-9AD9-8DC749C13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9769C3-97DE-4EB3-8682-585C415DB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129AC-809A-494B-916D-A37DBFC9C0F6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8C3FE4-2011-4754-9DDC-0C5D7A0A6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F49C0A-EAD9-4B41-823A-89B1B3842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904C9-8CDD-48FA-8119-9752A27C0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1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76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36" y="740992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多度津町長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466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8573845" y="1817602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6645" y="4310768"/>
            <a:ext cx="828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6645" y="1484789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1466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466645" y="4977746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131845" y="740992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377340" y="155867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別紙様式第２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411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弘利</dc:creator>
  <cp:lastModifiedBy>田中 弘利</cp:lastModifiedBy>
  <cp:revision>1</cp:revision>
  <dcterms:created xsi:type="dcterms:W3CDTF">2023-02-13T10:06:51Z</dcterms:created>
  <dcterms:modified xsi:type="dcterms:W3CDTF">2023-02-13T10:07:27Z</dcterms:modified>
</cp:coreProperties>
</file>