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5" autoAdjust="0"/>
    <p:restoredTop sz="94660"/>
  </p:normalViewPr>
  <p:slideViewPr>
    <p:cSldViewPr snapToGrid="0">
      <p:cViewPr varScale="1">
        <p:scale>
          <a:sx n="78" d="100"/>
          <a:sy n="78" d="100"/>
        </p:scale>
        <p:origin x="25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909D67-A43E-40CF-A266-2BE63B985E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78F4BBF-2237-4C07-9FC7-596FBCBC29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C22448B-DCA6-4801-A2F2-9D869DD9E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129AC-809A-494B-916D-A37DBFC9C0F6}" type="datetimeFigureOut">
              <a:rPr kumimoji="1" lang="ja-JP" altLang="en-US" smtClean="0"/>
              <a:t>2023/2/13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B17E2F5-E280-409F-B07A-0B3707243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831447E-CF06-4A8F-9F5C-F839A23D6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904C9-8CDD-48FA-8119-9752A27C0A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4300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433BBB-8A44-429D-AAB5-C505E0834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78F1C87-D320-4BAF-98FD-ABD53D68A9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92757A2-7F75-4F81-ADD3-FC207031A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129AC-809A-494B-916D-A37DBFC9C0F6}" type="datetimeFigureOut">
              <a:rPr kumimoji="1" lang="ja-JP" altLang="en-US" smtClean="0"/>
              <a:t>2023/2/13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4458755-FCC1-400E-942B-9E5963B07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8B61091-D4EE-4787-86D0-BB208BCDF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904C9-8CDD-48FA-8119-9752A27C0A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4962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044436D-8B54-451C-8642-4B6E119688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3B960D3-0BDF-481C-8772-8665799B10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A7E5FD7-6EDD-4B74-8901-BDCBB69D7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129AC-809A-494B-916D-A37DBFC9C0F6}" type="datetimeFigureOut">
              <a:rPr kumimoji="1" lang="ja-JP" altLang="en-US" smtClean="0"/>
              <a:t>2023/2/13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B611069-9426-4808-8462-B392A030A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823FA9-442F-4233-A4A4-2A49B7DD3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904C9-8CDD-48FA-8119-9752A27C0A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6306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79570E-C2C4-4802-9B7B-9989E754A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12EE46B-4340-4955-B4BC-B16FD529E2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7BAB9A5-B507-49B0-B6D7-FFBE21226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129AC-809A-494B-916D-A37DBFC9C0F6}" type="datetimeFigureOut">
              <a:rPr kumimoji="1" lang="ja-JP" altLang="en-US" smtClean="0"/>
              <a:t>2023/2/13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356760A-271B-4BE9-8D75-4A14FB7D0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0F88614-7999-4422-B547-BB5D3739D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904C9-8CDD-48FA-8119-9752A27C0A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681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A94DD4-39AF-4073-9AC9-1CF2CB14E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3F26CB9-FC25-4D11-83B5-6D8243A49F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86E069-E420-4EDF-894F-D36E37EAC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129AC-809A-494B-916D-A37DBFC9C0F6}" type="datetimeFigureOut">
              <a:rPr kumimoji="1" lang="ja-JP" altLang="en-US" smtClean="0"/>
              <a:t>2023/2/13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8991685-2A94-496B-A9B7-AA459F7AA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94F6DF0-3C96-4CE8-82FD-47C5E3261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904C9-8CDD-48FA-8119-9752A27C0A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4889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4656893-A539-4353-9520-C07D4C379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8F79E87-9B82-4BFC-B500-C2FE2DE22E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D745EBD-CF4E-4B26-B2BD-B713F104E8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C61D85A-33F2-47C4-8278-2B21EF002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129AC-809A-494B-916D-A37DBFC9C0F6}" type="datetimeFigureOut">
              <a:rPr kumimoji="1" lang="ja-JP" altLang="en-US" smtClean="0"/>
              <a:t>2023/2/13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1C97051-D0E4-4460-BEA2-CE88DA90A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917C2E6-2CA9-4B66-BCC2-812BB9881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904C9-8CDD-48FA-8119-9752A27C0A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5669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FC4F1D-6565-48EF-82B6-8A9B9F261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437FC94-C486-42EF-BC98-A722A1B687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E2EE1DB-EB11-409C-A1E2-09CC9BDB46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297E308-28A6-4A0E-8134-D53EF31CA5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7EA40FA-F6F0-43E8-85AA-97F587E240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EA316FE-9BA7-4678-93BF-73BACD514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129AC-809A-494B-916D-A37DBFC9C0F6}" type="datetimeFigureOut">
              <a:rPr kumimoji="1" lang="ja-JP" altLang="en-US" smtClean="0"/>
              <a:t>2023/2/13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C00543C-0B3A-4842-B760-DEB4795D9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F42E9CA-F2BE-497E-8BCC-FC751F9DB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904C9-8CDD-48FA-8119-9752A27C0A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8507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868D-F7ED-46C3-AD93-74533A0E5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90C1467-988D-4926-BA68-927B23E00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129AC-809A-494B-916D-A37DBFC9C0F6}" type="datetimeFigureOut">
              <a:rPr kumimoji="1" lang="ja-JP" altLang="en-US" smtClean="0"/>
              <a:t>2023/2/13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8CED1E7-89AF-426D-8478-2FC53ECB2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736E3E5-51E2-49B4-86B9-B0786A3CD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904C9-8CDD-48FA-8119-9752A27C0A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5801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7ED61A0-0947-4896-BA1F-80FAE018E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129AC-809A-494B-916D-A37DBFC9C0F6}" type="datetimeFigureOut">
              <a:rPr kumimoji="1" lang="ja-JP" altLang="en-US" smtClean="0"/>
              <a:t>2023/2/13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0580B21-2A70-4CAF-ABC2-CE4B6A568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AB214FE-22E5-408B-864C-331CB3417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904C9-8CDD-48FA-8119-9752A27C0A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0296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56B415-0AAE-403B-AF40-99F00B112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A190029-1518-46F1-A8FA-B4FA42D1C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B339B1D-B03A-4247-9852-946091D202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DF3A4B4-2E02-45AB-B35E-F9EA907EF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129AC-809A-494B-916D-A37DBFC9C0F6}" type="datetimeFigureOut">
              <a:rPr kumimoji="1" lang="ja-JP" altLang="en-US" smtClean="0"/>
              <a:t>2023/2/13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3B08421-5228-4456-ADE4-41CAE86E2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1C729E4-B5A0-4474-A105-CAF5F59FC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904C9-8CDD-48FA-8119-9752A27C0A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1721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668B63-0894-43BD-B40B-CB18C3574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DD47962-B9E7-49A5-A3F1-2B3ED85818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C8F30DE-407B-46D1-AD68-3466602775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20FE280-1AFB-48D6-BFBB-1D655F038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129AC-809A-494B-916D-A37DBFC9C0F6}" type="datetimeFigureOut">
              <a:rPr kumimoji="1" lang="ja-JP" altLang="en-US" smtClean="0"/>
              <a:t>2023/2/13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1D258FF-46A6-45CF-9480-4E05F4D5D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EE1F56B-A790-4BF6-A100-75E69B4CA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904C9-8CDD-48FA-8119-9752A27C0A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6359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5F22B97-F726-49EE-B1B1-7D833D4E2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6475103-9B40-4066-9AD9-8DC749C130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89769C3-97DE-4EB3-8682-585C415DB1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129AC-809A-494B-916D-A37DBFC9C0F6}" type="datetimeFigureOut">
              <a:rPr kumimoji="1" lang="ja-JP" altLang="en-US" smtClean="0"/>
              <a:t>2023/2/13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98C3FE4-2011-4754-9DDC-0C5D7A0A69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9F49C0A-EAD9-4B41-823A-89B1B3842A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904C9-8CDD-48FA-8119-9752A27C0A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319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476000" y="371659"/>
            <a:ext cx="324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個人番号カード顔写真証明書</a:t>
            </a:r>
            <a:endParaRPr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08336" y="740992"/>
            <a:ext cx="32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多度津町長　様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/>
          </p:nvPr>
        </p:nvGraphicFramePr>
        <p:xfrm>
          <a:off x="1466645" y="1817601"/>
          <a:ext cx="5642000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66767098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5255262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住所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生年月日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性別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男・女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547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8573845" y="1817602"/>
            <a:ext cx="111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申請者本人の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顔写真貼付欄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466645" y="4310768"/>
            <a:ext cx="828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私は、上記個人番号カード交付申請者が、貼付した写真の者と同一人物であることを証明します。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466645" y="1484789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（申請者本人）</a:t>
            </a:r>
            <a:endParaRPr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/>
          </p:nvPr>
        </p:nvGraphicFramePr>
        <p:xfrm>
          <a:off x="1466645" y="5285522"/>
          <a:ext cx="5688000" cy="11125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424800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本人との関係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547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1466645" y="4977746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（法定代理人記載）</a:t>
            </a:r>
            <a:endParaRPr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9131845" y="740992"/>
            <a:ext cx="17509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令和　年　月　日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9377340" y="155867"/>
            <a:ext cx="126000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別紙様式第２</a:t>
            </a:r>
            <a:endParaRPr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8411845" y="1482239"/>
            <a:ext cx="1440000" cy="18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79963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</Words>
  <Application>Microsoft Office PowerPoint</Application>
  <PresentationFormat>ワイド画面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明朝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田中 弘利</dc:creator>
  <cp:lastModifiedBy>田中 弘利</cp:lastModifiedBy>
  <cp:revision>1</cp:revision>
  <dcterms:created xsi:type="dcterms:W3CDTF">2023-02-13T10:06:51Z</dcterms:created>
  <dcterms:modified xsi:type="dcterms:W3CDTF">2023-02-13T10:07:27Z</dcterms:modified>
</cp:coreProperties>
</file>