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4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G12760のC20-1639" initials="S" lastIdx="1" clrIdx="0">
    <p:extLst>
      <p:ext uri="{19B8F6BF-5375-455C-9EA6-DF929625EA0E}">
        <p15:presenceInfo xmlns:p15="http://schemas.microsoft.com/office/powerpoint/2012/main" userId="S-1-5-21-463148524-533883980-1234779376-414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5"/>
    <a:srgbClr val="ABC674"/>
    <a:srgbClr val="95B850"/>
    <a:srgbClr val="216BFF"/>
    <a:srgbClr val="000000"/>
    <a:srgbClr val="99D6EC"/>
    <a:srgbClr val="FF5A00"/>
    <a:srgbClr val="0098D0"/>
    <a:srgbClr val="0064C8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86369" autoAdjust="0"/>
  </p:normalViewPr>
  <p:slideViewPr>
    <p:cSldViewPr>
      <p:cViewPr varScale="1">
        <p:scale>
          <a:sx n="111" d="100"/>
          <a:sy n="111" d="100"/>
        </p:scale>
        <p:origin x="127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848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3"/>
          </a:xfrm>
          <a:prstGeom prst="rect">
            <a:avLst/>
          </a:prstGeom>
        </p:spPr>
        <p:txBody>
          <a:bodyPr vert="horz" lIns="92190" tIns="46095" rIns="92190" bIns="4609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7" cy="496968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801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2024/3/15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2" y="188652"/>
            <a:ext cx="9505503" cy="461665"/>
          </a:xfr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>
            <a:lvl1pPr algn="l">
              <a:def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5" y="3104976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1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620688"/>
            <a:ext cx="9505950" cy="525886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20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2024/3/15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auto">
          <a:xfrm>
            <a:off x="227634" y="1187963"/>
            <a:ext cx="5157414" cy="3779456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827318"/>
            <a:ext cx="49451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＜○○地域における活動実績 概要＞</a:t>
            </a:r>
            <a:r>
              <a:rPr lang="en-US" altLang="ja-JP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事業実績の概要について記載</a:t>
            </a:r>
            <a:r>
              <a:rPr lang="en-US" altLang="ja-JP" sz="7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endParaRPr kumimoji="1" lang="ja-JP" altLang="en-US" sz="10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8929"/>
            <a:ext cx="5626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「事業実績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概要書」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様式　別紙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２　 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６</a:t>
            </a:r>
            <a:r>
              <a:rPr lang="ja-JP" altLang="en-US" sz="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年度</a:t>
            </a:r>
            <a:r>
              <a:rPr lang="ja-JP" altLang="en-US" sz="8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関係人口と連携・協働した地域づくり実践支援事業）</a:t>
            </a:r>
            <a:endParaRPr kumimoji="1" lang="ja-JP" altLang="en-US" sz="8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57056" y="908720"/>
            <a:ext cx="3800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＜実施体制図＞</a:t>
            </a:r>
            <a:endParaRPr lang="ja-JP" altLang="en-US" sz="1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5673080" y="1184702"/>
            <a:ext cx="4032895" cy="1882488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5686772" y="5356238"/>
            <a:ext cx="4032895" cy="1347048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38244" y="1219759"/>
            <a:ext cx="524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画像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や図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などを用いて</a:t>
            </a:r>
            <a:r>
              <a:rPr lang="ja-JP" altLang="en-US" sz="10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、地域でどのよう</a:t>
            </a:r>
            <a:r>
              <a:rPr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な取組みを行い課題解決を図ったのかについて記載。</a:t>
            </a:r>
            <a:endParaRPr lang="en-US" altLang="ja-JP" sz="1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842510" y="1538355"/>
            <a:ext cx="778667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申請者</a:t>
            </a:r>
            <a:endParaRPr kumimoji="0" lang="en-US" altLang="ja-JP" sz="1100" dirty="0" smtClean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496535" y="5051505"/>
            <a:ext cx="3800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＜事業終了後の展望＞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8" name="直線コネクタ 37"/>
          <p:cNvCxnSpPr/>
          <p:nvPr/>
        </p:nvCxnSpPr>
        <p:spPr>
          <a:xfrm>
            <a:off x="6621177" y="1646714"/>
            <a:ext cx="4367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 bwMode="auto">
          <a:xfrm>
            <a:off x="7340332" y="1922408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/>
              <a:t>○</a:t>
            </a:r>
            <a:r>
              <a:rPr kumimoji="0" lang="ja-JP" altLang="en-US" sz="1100" dirty="0" smtClean="0"/>
              <a:t>○自治会</a:t>
            </a:r>
            <a:endParaRPr kumimoji="0" lang="en-US" altLang="ja-JP" sz="1100" dirty="0" smtClean="0"/>
          </a:p>
        </p:txBody>
      </p:sp>
      <p:cxnSp>
        <p:nvCxnSpPr>
          <p:cNvPr id="40" name="直線コネクタ 39"/>
          <p:cNvCxnSpPr/>
          <p:nvPr/>
        </p:nvCxnSpPr>
        <p:spPr>
          <a:xfrm rot="5400000">
            <a:off x="6834853" y="1640314"/>
            <a:ext cx="4367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7048213" y="1421941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048213" y="2095969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 bwMode="auto">
          <a:xfrm>
            <a:off x="7340332" y="1271091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○○学校</a:t>
            </a:r>
            <a:endParaRPr kumimoji="0" lang="en-US" altLang="ja-JP" sz="1100" dirty="0" smtClean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40332" y="2587364"/>
            <a:ext cx="845142" cy="3222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r>
              <a:rPr kumimoji="0" lang="ja-JP" altLang="en-US" sz="1100" dirty="0" smtClean="0"/>
              <a:t>○○企業</a:t>
            </a:r>
            <a:endParaRPr kumimoji="0" lang="en-US" altLang="ja-JP" sz="1100" dirty="0" smtClean="0"/>
          </a:p>
        </p:txBody>
      </p:sp>
      <p:cxnSp>
        <p:nvCxnSpPr>
          <p:cNvPr id="45" name="直線コネクタ 44"/>
          <p:cNvCxnSpPr/>
          <p:nvPr/>
        </p:nvCxnSpPr>
        <p:spPr>
          <a:xfrm>
            <a:off x="7053226" y="1835615"/>
            <a:ext cx="0" cy="931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7048213" y="2771259"/>
            <a:ext cx="298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下矢印 49"/>
          <p:cNvSpPr/>
          <p:nvPr/>
        </p:nvSpPr>
        <p:spPr bwMode="auto">
          <a:xfrm rot="16200000">
            <a:off x="5243368" y="5952701"/>
            <a:ext cx="648072" cy="14173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134644" y="1231232"/>
            <a:ext cx="149887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：活動場所の提供</a:t>
            </a:r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134644" y="1872704"/>
            <a:ext cx="157133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例：地域住民の連絡調整　</a:t>
            </a:r>
            <a:endParaRPr kumimoji="1" lang="ja-JP" altLang="en-US" sz="9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134644" y="2547092"/>
            <a:ext cx="171808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/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例：関係人口募集協力</a:t>
            </a:r>
            <a:endParaRPr lang="ja-JP" altLang="en-US" sz="9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702921" y="1872704"/>
            <a:ext cx="13452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＜役割＞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例：</a:t>
            </a:r>
            <a:r>
              <a:rPr lang="ja-JP" altLang="en-US" sz="9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全体</a:t>
            </a:r>
            <a:r>
              <a:rPr kumimoji="1" lang="ja-JP" altLang="en-US" sz="9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調整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663108" y="5377358"/>
            <a:ext cx="2979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事業終了後、どのような展望を考えているか。</a:t>
            </a:r>
            <a:endParaRPr kumimoji="1" lang="en-US" altLang="ja-JP" sz="10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タイトル 2"/>
          <p:cNvSpPr>
            <a:spLocks noGrp="1"/>
          </p:cNvSpPr>
          <p:nvPr>
            <p:ph type="title"/>
          </p:nvPr>
        </p:nvSpPr>
        <p:spPr>
          <a:xfrm>
            <a:off x="200472" y="280455"/>
            <a:ext cx="9505503" cy="461665"/>
          </a:xfrm>
          <a:solidFill>
            <a:schemeClr val="accent6"/>
          </a:solidFill>
        </p:spPr>
        <p:txBody>
          <a:bodyPr/>
          <a:lstStyle/>
          <a:p>
            <a:r>
              <a:rPr kumimoji="1" lang="ja-JP" altLang="en-US" dirty="0" smtClean="0"/>
              <a:t>○○○○○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800" dirty="0" smtClean="0">
                <a:solidFill>
                  <a:srgbClr val="FF0000"/>
                </a:solidFill>
              </a:rPr>
              <a:t>事業名</a:t>
            </a:r>
            <a:r>
              <a:rPr kumimoji="1" lang="en-US" altLang="ja-JP" sz="1800" dirty="0" smtClean="0">
                <a:solidFill>
                  <a:srgbClr val="FF0000"/>
                </a:solidFill>
              </a:rPr>
              <a:t>※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661995" y="22052"/>
            <a:ext cx="4082448" cy="261610"/>
          </a:xfrm>
          <a:prstGeom prst="rect">
            <a:avLst/>
          </a:prstGeom>
          <a:solidFill>
            <a:srgbClr val="FFFF65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赤字部分は説明補記ですので、提出の際は削除下さい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1203" y="5049372"/>
            <a:ext cx="3800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＜事業成果：設定した地域課題へのアプローチ＞</a:t>
            </a:r>
            <a:endParaRPr kumimoji="1"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00471" y="5353934"/>
            <a:ext cx="5208217" cy="1387434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808288" y="5356238"/>
            <a:ext cx="3600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事業によって、どのような成果が得られ計測したのか、課題ごとに記載。</a:t>
            </a:r>
            <a:endParaRPr kumimoji="1" lang="en-US" altLang="ja-JP" sz="9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3519964" y="1739630"/>
            <a:ext cx="1632473" cy="91379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400" dirty="0" smtClean="0"/>
              <a:t>写真</a:t>
            </a:r>
            <a:endParaRPr kumimoji="0" lang="en-US" altLang="ja-JP" sz="1400" dirty="0" smtClean="0"/>
          </a:p>
          <a:p>
            <a:pPr algn="ctr"/>
            <a:r>
              <a:rPr kumimoji="0" lang="ja-JP" altLang="en-US" sz="1100" dirty="0" smtClean="0"/>
              <a:t>（活動状況）</a:t>
            </a:r>
            <a:endParaRPr kumimoji="0" lang="ja-JP" altLang="en-US" sz="11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200757" y="407717"/>
            <a:ext cx="4541508" cy="430887"/>
          </a:xfrm>
          <a:prstGeom prst="rect">
            <a:avLst/>
          </a:prstGeom>
          <a:solidFill>
            <a:srgbClr val="FFFF65"/>
          </a:solidFill>
        </p:spPr>
        <p:txBody>
          <a:bodyPr wrap="square" rtlCol="0">
            <a:spAutoFit/>
          </a:bodyPr>
          <a:lstStyle/>
          <a:p>
            <a:pPr marL="180975" indent="-180975"/>
            <a:r>
              <a:rPr kumimoji="1" lang="en-US" altLang="ja-JP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 記載内容は別紙様式からの転記でも構いませんが、</a:t>
            </a:r>
            <a:r>
              <a:rPr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図や写真を用いながら視覚的に把握できるよう簡潔に記載</a:t>
            </a:r>
            <a:r>
              <a:rPr kumimoji="1" lang="ja-JP" altLang="en-US" sz="1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メイリオ" panose="020B0604030504040204" pitchFamily="50" charset="-128"/>
              </a:rPr>
              <a:t>下さい。</a:t>
            </a: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3519964" y="2813318"/>
            <a:ext cx="1632473" cy="913790"/>
          </a:xfrm>
          <a:prstGeom prst="rect">
            <a:avLst/>
          </a:prstGeom>
          <a:solidFill>
            <a:srgbClr val="DDDDDD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ctr"/>
            <a:r>
              <a:rPr kumimoji="0" lang="ja-JP" altLang="en-US" sz="1400" dirty="0" smtClean="0"/>
              <a:t>写真</a:t>
            </a:r>
            <a:endParaRPr kumimoji="0" lang="en-US" altLang="ja-JP" sz="1400" dirty="0" smtClean="0"/>
          </a:p>
          <a:p>
            <a:pPr algn="ctr"/>
            <a:r>
              <a:rPr kumimoji="0" lang="ja-JP" altLang="en-US" sz="1100" dirty="0"/>
              <a:t>（活動状況</a:t>
            </a:r>
            <a:r>
              <a:rPr kumimoji="0" lang="ja-JP" altLang="en-US" sz="1100" dirty="0" smtClean="0"/>
              <a:t>）</a:t>
            </a:r>
            <a:endParaRPr kumimoji="0" lang="ja-JP" altLang="en-US" sz="11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31675" y="5383680"/>
            <a:ext cx="169698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［課題①：○○○○○○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478508" y="3231906"/>
            <a:ext cx="3597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＜参画した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関係人口の報告＞</a:t>
            </a:r>
            <a:endParaRPr kumimoji="1" lang="ja-JP" altLang="en-US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31675" y="5815728"/>
            <a:ext cx="3600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［課題②：○○○○○○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31675" y="6232968"/>
            <a:ext cx="3600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［課題③：○○○○○○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5673080" y="3546347"/>
            <a:ext cx="4032895" cy="1421072"/>
          </a:xfrm>
          <a:prstGeom prst="rect">
            <a:avLst/>
          </a:prstGeom>
          <a:noFill/>
          <a:ln w="19050">
            <a:solidFill>
              <a:srgbClr val="00206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0" name="下矢印 69"/>
          <p:cNvSpPr/>
          <p:nvPr/>
        </p:nvSpPr>
        <p:spPr bwMode="auto">
          <a:xfrm rot="5400000">
            <a:off x="5200601" y="2088782"/>
            <a:ext cx="648072" cy="141737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1" name="下矢印 70"/>
          <p:cNvSpPr/>
          <p:nvPr/>
        </p:nvSpPr>
        <p:spPr bwMode="auto">
          <a:xfrm rot="5400000">
            <a:off x="5200601" y="4103114"/>
            <a:ext cx="648072" cy="141737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2" name="下矢印 71"/>
          <p:cNvSpPr/>
          <p:nvPr/>
        </p:nvSpPr>
        <p:spPr bwMode="auto">
          <a:xfrm>
            <a:off x="3474226" y="5118993"/>
            <a:ext cx="648072" cy="14173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645332" y="3551115"/>
            <a:ext cx="42428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参画した関係人口の人数・事業における役割　　</a:t>
            </a:r>
            <a:r>
              <a:rPr lang="ja-JP" altLang="en-US" sz="7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等</a:t>
            </a:r>
            <a:endParaRPr lang="en-US" altLang="ja-JP" sz="105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38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5037</TotalTime>
  <Words>298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○○○○○※事業名※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SG12760のC20-1633</cp:lastModifiedBy>
  <cp:revision>165</cp:revision>
  <cp:lastPrinted>2024-03-11T02:15:26Z</cp:lastPrinted>
  <dcterms:created xsi:type="dcterms:W3CDTF">2016-11-29T08:08:40Z</dcterms:created>
  <dcterms:modified xsi:type="dcterms:W3CDTF">2024-03-15T01:01:58Z</dcterms:modified>
</cp:coreProperties>
</file>